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83" r:id="rId5"/>
    <p:sldId id="284" r:id="rId6"/>
    <p:sldId id="259" r:id="rId7"/>
    <p:sldId id="281" r:id="rId8"/>
    <p:sldId id="282" r:id="rId9"/>
    <p:sldId id="274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66C58-F4AD-480B-B4A4-3F960CAF5133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32D4E-9279-4518-86A0-8C48642E61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66C58-F4AD-480B-B4A4-3F960CAF5133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32D4E-9279-4518-86A0-8C48642E6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66C58-F4AD-480B-B4A4-3F960CAF5133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32D4E-9279-4518-86A0-8C48642E6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66C58-F4AD-480B-B4A4-3F960CAF5133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32D4E-9279-4518-86A0-8C48642E6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66C58-F4AD-480B-B4A4-3F960CAF5133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32D4E-9279-4518-86A0-8C48642E61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66C58-F4AD-480B-B4A4-3F960CAF5133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32D4E-9279-4518-86A0-8C48642E6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66C58-F4AD-480B-B4A4-3F960CAF5133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32D4E-9279-4518-86A0-8C48642E6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66C58-F4AD-480B-B4A4-3F960CAF5133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32D4E-9279-4518-86A0-8C48642E6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66C58-F4AD-480B-B4A4-3F960CAF5133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32D4E-9279-4518-86A0-8C48642E61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66C58-F4AD-480B-B4A4-3F960CAF5133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32D4E-9279-4518-86A0-8C48642E6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66C58-F4AD-480B-B4A4-3F960CAF5133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32D4E-9279-4518-86A0-8C48642E61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966C58-F4AD-480B-B4A4-3F960CAF5133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E32D4E-9279-4518-86A0-8C48642E61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ignesh Gohil\Desktop\MathareValleySl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04800" y="0"/>
            <a:ext cx="922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SLUMS, SQUATTERS &amp; IRREGULAR SUBDIVISION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Department of City &amp; regional Planning,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Lahore College for Women University, Lahore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Slums In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Khayeltisha</a:t>
            </a:r>
            <a:r>
              <a:rPr lang="en-US" b="1" dirty="0" smtClean="0"/>
              <a:t>, Cape Town, South Africa</a:t>
            </a:r>
            <a:endParaRPr lang="en-US" dirty="0" smtClean="0"/>
          </a:p>
          <a:p>
            <a:r>
              <a:rPr lang="en-US" b="1" dirty="0" smtClean="0"/>
              <a:t>2. </a:t>
            </a:r>
            <a:r>
              <a:rPr lang="en-US" b="1" dirty="0" err="1" smtClean="0"/>
              <a:t>Kibera</a:t>
            </a:r>
            <a:r>
              <a:rPr lang="en-US" b="1" dirty="0" smtClean="0"/>
              <a:t>, Nairobi, Kenya</a:t>
            </a:r>
            <a:endParaRPr lang="en-US" dirty="0" smtClean="0"/>
          </a:p>
          <a:p>
            <a:r>
              <a:rPr lang="en-US" b="1" dirty="0" smtClean="0"/>
              <a:t>3. </a:t>
            </a:r>
            <a:r>
              <a:rPr lang="en-US" b="1" dirty="0" err="1" smtClean="0"/>
              <a:t>Dharavi</a:t>
            </a:r>
            <a:r>
              <a:rPr lang="en-US" b="1" dirty="0" smtClean="0"/>
              <a:t>, Mumbai, India</a:t>
            </a:r>
            <a:endParaRPr lang="en-US" dirty="0" smtClean="0"/>
          </a:p>
          <a:p>
            <a:r>
              <a:rPr lang="en-US" b="1" dirty="0" smtClean="0"/>
              <a:t>4. </a:t>
            </a:r>
            <a:r>
              <a:rPr lang="en-US" b="1" dirty="0" err="1" smtClean="0"/>
              <a:t>Orangi</a:t>
            </a:r>
            <a:r>
              <a:rPr lang="en-US" b="1" dirty="0" smtClean="0"/>
              <a:t> Town, Karachi, Pakistan</a:t>
            </a:r>
            <a:endParaRPr lang="en-US" dirty="0" smtClean="0"/>
          </a:p>
          <a:p>
            <a:r>
              <a:rPr lang="en-US" b="1" dirty="0" smtClean="0"/>
              <a:t>5. </a:t>
            </a:r>
            <a:r>
              <a:rPr lang="en-US" b="1" dirty="0" err="1" smtClean="0"/>
              <a:t>Neza</a:t>
            </a:r>
            <a:r>
              <a:rPr lang="en-US" b="1" dirty="0" smtClean="0"/>
              <a:t>-</a:t>
            </a:r>
            <a:r>
              <a:rPr lang="en-US" b="1" dirty="0" err="1" smtClean="0"/>
              <a:t>Chalco</a:t>
            </a:r>
            <a:r>
              <a:rPr lang="en-US" b="1" dirty="0" smtClean="0"/>
              <a:t>-Itza, Mexico City, Mexico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16376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What Exactly the ‘SLUM’ is ?</a:t>
            </a:r>
            <a:endParaRPr lang="en-US" sz="6000" dirty="0"/>
          </a:p>
        </p:txBody>
      </p:sp>
      <p:pic>
        <p:nvPicPr>
          <p:cNvPr id="2050" name="Picture 2" descr="C:\Users\Jignesh Gohil\Desktop\stock-vector-city-and-garbage-619249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0"/>
            <a:ext cx="6719522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Slum</a:t>
            </a:r>
            <a:r>
              <a:rPr lang="en-US" sz="4000" dirty="0" smtClean="0"/>
              <a:t> is predominantly an overcrowded area where dwelling are unfit for human habitation.</a:t>
            </a:r>
          </a:p>
          <a:p>
            <a:r>
              <a:rPr lang="en-US" sz="4000" dirty="0" smtClean="0"/>
              <a:t>The word </a:t>
            </a:r>
            <a:r>
              <a:rPr lang="en-US" sz="4000" b="1" dirty="0" smtClean="0"/>
              <a:t>slum</a:t>
            </a:r>
            <a:r>
              <a:rPr lang="en-US" sz="4000" dirty="0" smtClean="0"/>
              <a:t> traditionally describes a neighborhood of housing that was once in good condition but has since deteriorated or been subdivided into a state of high crowding and rented out to low-income groups. 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UN-HABITAT defines a</a:t>
            </a:r>
            <a:r>
              <a:rPr lang="en-US" b="1" dirty="0" smtClean="0"/>
              <a:t> slum </a:t>
            </a:r>
            <a:r>
              <a:rPr lang="en-US" dirty="0" smtClean="0"/>
              <a:t>household as a group of people living under the same roof in an urban area who lack one or more of the following conditions; durable housing, sufficient living area, access to clean water, access to proper sanitation and secure tenure.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62484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A </a:t>
            </a:r>
            <a:r>
              <a:rPr lang="en-US" sz="4000" b="1" dirty="0" smtClean="0"/>
              <a:t>squatter settlement</a:t>
            </a:r>
            <a:r>
              <a:rPr lang="en-US" sz="4000" dirty="0" smtClean="0"/>
              <a:t> on the other hand, is an area of poor quality housing built on illegally occupied land. They are also known as shanty towns. 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A third kind of settlement is an </a:t>
            </a:r>
            <a:r>
              <a:rPr lang="en-US" sz="4000" b="1" dirty="0" smtClean="0"/>
              <a:t>irregular subdivision</a:t>
            </a:r>
            <a:r>
              <a:rPr lang="en-US" sz="4000" dirty="0" smtClean="0"/>
              <a:t>, in which the legal owner subdivides the land into sub-standard plots and sells or rents them out without following all relevant building bylaws.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Causes that create </a:t>
            </a:r>
            <a:r>
              <a:rPr lang="en-US" sz="3600" b="1" u="sng" dirty="0" smtClean="0"/>
              <a:t>these settlements</a:t>
            </a:r>
            <a:endParaRPr lang="en-US" sz="3600" b="1" u="sng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Rular-Urban Migration</a:t>
            </a:r>
          </a:p>
          <a:p>
            <a:pPr lvl="0"/>
            <a:r>
              <a:rPr lang="en-US" dirty="0" smtClean="0"/>
              <a:t>Urbanisation</a:t>
            </a:r>
          </a:p>
          <a:p>
            <a:pPr lvl="0"/>
            <a:r>
              <a:rPr lang="en-US" dirty="0" smtClean="0"/>
              <a:t>Poor house planning</a:t>
            </a:r>
            <a:endParaRPr lang="en-US" u="sng" dirty="0" smtClean="0"/>
          </a:p>
          <a:p>
            <a:pPr lvl="0"/>
            <a:r>
              <a:rPr lang="en-US" dirty="0" smtClean="0"/>
              <a:t>Poor infrastructure, social exclusion and economic stagnation</a:t>
            </a:r>
          </a:p>
          <a:p>
            <a:pPr lvl="0"/>
            <a:r>
              <a:rPr lang="en-US" dirty="0" smtClean="0"/>
              <a:t>Poverty</a:t>
            </a:r>
          </a:p>
          <a:p>
            <a:pPr lvl="0"/>
            <a:r>
              <a:rPr lang="en-US" dirty="0" smtClean="0"/>
              <a:t>Politics</a:t>
            </a:r>
          </a:p>
          <a:p>
            <a:pPr lvl="0"/>
            <a:r>
              <a:rPr lang="en-US" dirty="0" smtClean="0"/>
              <a:t>Social Conflicts</a:t>
            </a:r>
          </a:p>
          <a:p>
            <a:pPr lvl="0"/>
            <a:r>
              <a:rPr lang="en-US" dirty="0" smtClean="0"/>
              <a:t>Natural Disasters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LUMS..&#10;■ APPEARANCE&#10;■ FIRE HAZARDS&#10;■ HEALTH AND SANITATION&#10;■ INCOME CRITERIA&#10;■ MORALS&#10;#55&#10; slum and its unpleasant appe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8229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SLUMS..&#10;■ SOCIAL ISOLATION&#10;■ WAY OF LIFE&#10;#66■ OVERCROWDING&#10;■ POPULATION&#10;ORIGIN OF CRIME…&#10;Slum population all over India 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153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Countermeasures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Slum removal</a:t>
            </a:r>
          </a:p>
          <a:p>
            <a:r>
              <a:rPr lang="en-US" dirty="0" smtClean="0"/>
              <a:t>Slum relocation</a:t>
            </a:r>
          </a:p>
          <a:p>
            <a:r>
              <a:rPr lang="en-US" dirty="0" smtClean="0"/>
              <a:t>Slum upgrading</a:t>
            </a:r>
          </a:p>
          <a:p>
            <a:r>
              <a:rPr lang="en-US" dirty="0" smtClean="0"/>
              <a:t>Urban infrastructure development and public housing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269</TotalTime>
  <Words>270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Slide 1</vt:lpstr>
      <vt:lpstr>What Exactly the ‘SLUM’ is ?</vt:lpstr>
      <vt:lpstr>Slide 3</vt:lpstr>
      <vt:lpstr>Slide 4</vt:lpstr>
      <vt:lpstr>Slide 5</vt:lpstr>
      <vt:lpstr>Causes that create these settlements</vt:lpstr>
      <vt:lpstr>Slide 7</vt:lpstr>
      <vt:lpstr>Slide 8</vt:lpstr>
      <vt:lpstr>Countermeasures </vt:lpstr>
      <vt:lpstr>Biggest Slums In World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Jignesh Gohil</dc:creator>
  <cp:lastModifiedBy>AJ</cp:lastModifiedBy>
  <cp:revision>26</cp:revision>
  <dcterms:created xsi:type="dcterms:W3CDTF">2016-03-25T14:10:40Z</dcterms:created>
  <dcterms:modified xsi:type="dcterms:W3CDTF">2020-04-27T10:49:32Z</dcterms:modified>
</cp:coreProperties>
</file>